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13"/>
  </p:notesMasterIdLst>
  <p:sldIdLst>
    <p:sldId id="256" r:id="rId2"/>
    <p:sldId id="259" r:id="rId3"/>
    <p:sldId id="258" r:id="rId4"/>
    <p:sldId id="281" r:id="rId5"/>
    <p:sldId id="280" r:id="rId6"/>
    <p:sldId id="282" r:id="rId7"/>
    <p:sldId id="284" r:id="rId8"/>
    <p:sldId id="283" r:id="rId9"/>
    <p:sldId id="285" r:id="rId10"/>
    <p:sldId id="286" r:id="rId11"/>
    <p:sldId id="279" r:id="rId12"/>
  </p:sldIdLst>
  <p:sldSz cx="9144000" cy="5143500" type="screen16x9"/>
  <p:notesSz cx="6858000" cy="9144000"/>
  <p:embeddedFontLst>
    <p:embeddedFont>
      <p:font typeface="Microsoft JhengHei" panose="020B0604030504040204" pitchFamily="34" charset="-120"/>
      <p:regular r:id="rId14"/>
      <p:bold r:id="rId15"/>
    </p:embeddedFont>
    <p:embeddedFont>
      <p:font typeface="Patrick Hand SC" pitchFamily="2" charset="0"/>
      <p:regular r:id="rId16"/>
    </p:embeddedFont>
    <p:embeddedFont>
      <p:font typeface="Sniglet" pitchFamily="82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95E671D-9C2F-46F6-ACCF-E8E62EF8CED9}">
  <a:tblStyle styleId="{E95E671D-9C2F-46F6-ACCF-E8E62EF8CE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7500"/>
  </p:normalViewPr>
  <p:slideViewPr>
    <p:cSldViewPr snapToGrid="0" snapToObjects="1">
      <p:cViewPr varScale="1">
        <p:scale>
          <a:sx n="147" d="100"/>
          <a:sy n="147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國內社群</a:t>
            </a:r>
            <a:r>
              <a:rPr lang="en-US" altLang="zh-TW" sz="1100" dirty="0"/>
              <a:t>&amp;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研討會日增月益 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LaravelConf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PyConf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COSCUP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等大型聚會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，透過此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結合年度聚會，主辦單位能即時推播消息給會眾，包括掌握議程的資訊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講者、主題、地點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、也可以加入贊助廠商的訊息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例如：徵人資訊、大地活動資訊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、可當作電子票券進入此會場，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而支援多語言切換 也可以當成匿名訊息傳給講者問問題</a:t>
            </a:r>
            <a:b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Bef>
                <a:spcPts val="0"/>
              </a:spcBef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主辦單位能即時推播消息給會眾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加入贊助廠商的訊息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徵人資訊、大地活動資訊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可當作電子票券進入此會場</a:t>
            </a:r>
          </a:p>
          <a:p>
            <a:pPr marL="0" lvl="0" indent="0">
              <a:spcBef>
                <a:spcPts val="0"/>
              </a:spcBef>
              <a:buNone/>
            </a:pPr>
            <a:endParaRPr lang="zh-TW" alt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68457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國內社群</a:t>
            </a:r>
            <a:r>
              <a:rPr lang="en-US" altLang="zh-TW" sz="1100" dirty="0"/>
              <a:t>&amp;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研討會日增月益 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LaravelConf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PyConf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COSCUP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等大型聚會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，透過此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結合年度聚會，主辦單位能即時推播消息給會眾，包括掌握議程的資訊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講者、主題、地點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、也可以加入贊助廠商的訊息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例如：徵人資訊、大地活動資訊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、可當作電子票券進入此會場，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而支援多語言切換 也可以當成匿名訊息傳給講者問問題</a:t>
            </a:r>
            <a:b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Bef>
                <a:spcPts val="0"/>
              </a:spcBef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主辦單位能即時推播消息給會眾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加入贊助廠商的訊息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徵人資訊、大地活動資訊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可當作電子票券進入此會場</a:t>
            </a:r>
          </a:p>
          <a:p>
            <a:pPr marL="0" lvl="0" indent="0">
              <a:spcBef>
                <a:spcPts val="0"/>
              </a:spcBef>
              <a:buNone/>
            </a:pPr>
            <a:endParaRPr lang="zh-TW" alt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國內社群</a:t>
            </a:r>
            <a:r>
              <a:rPr lang="en-US" altLang="zh-TW" sz="1100" dirty="0"/>
              <a:t>&amp;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研討會日增月益 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LaravelConf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PyConf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COSCUP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等大型聚會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，透過此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結合年度聚會，主辦單位能即時推播消息給會眾，包括掌握議程的資訊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講者、主題、地點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、也可以加入贊助廠商的訊息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例如：徵人資訊、大地活動資訊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、可當作電子票券進入此會場，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而支援多語言切換 也可以當成匿名訊息傳給講者問問題</a:t>
            </a:r>
            <a:b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Bef>
                <a:spcPts val="0"/>
              </a:spcBef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主辦單位能即時推播消息給會眾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加入贊助廠商的訊息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徵人資訊、大地活動資訊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可當作電子票券進入此會場</a:t>
            </a:r>
          </a:p>
          <a:p>
            <a:pPr marL="0" lvl="0" indent="0">
              <a:spcBef>
                <a:spcPts val="0"/>
              </a:spcBef>
              <a:buNone/>
            </a:pPr>
            <a:endParaRPr lang="zh-TW" alt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2894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國內社群</a:t>
            </a:r>
            <a:r>
              <a:rPr lang="en-US" altLang="zh-TW" sz="1100" dirty="0"/>
              <a:t>&amp;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研討會日增月益 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LaravelConf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PyConf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COSCUP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等大型聚會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，透過此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結合年度聚會，主辦單位能即時推播消息給會眾，包括掌握議程的資訊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講者、主題、地點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、也可以加入贊助廠商的訊息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例如：徵人資訊、大地活動資訊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、可當作電子票券進入此會場，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而支援多語言切換 也可以當成匿名訊息傳給講者問問題</a:t>
            </a:r>
            <a:b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Bef>
                <a:spcPts val="0"/>
              </a:spcBef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主辦單位能即時推播消息給會眾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加入贊助廠商的訊息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徵人資訊、大地活動資訊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可當作電子票券進入此會場</a:t>
            </a:r>
          </a:p>
          <a:p>
            <a:pPr marL="0" lvl="0" indent="0">
              <a:spcBef>
                <a:spcPts val="0"/>
              </a:spcBef>
              <a:buNone/>
            </a:pPr>
            <a:endParaRPr lang="zh-TW" alt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3315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國內社群</a:t>
            </a:r>
            <a:r>
              <a:rPr lang="en-US" altLang="zh-TW" sz="1100" dirty="0"/>
              <a:t>&amp;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研討會日增月益 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LaravelConf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PyConf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COSCUP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等大型聚會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，透過此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結合年度聚會，主辦單位能即時推播消息給會眾，包括掌握議程的資訊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講者、主題、地點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、也可以加入贊助廠商的訊息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例如：徵人資訊、大地活動資訊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、可當作電子票券進入此會場，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而支援多語言切換 也可以當成匿名訊息傳給講者問問題</a:t>
            </a:r>
            <a:b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Bef>
                <a:spcPts val="0"/>
              </a:spcBef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主辦單位能即時推播消息給會眾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加入贊助廠商的訊息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徵人資訊、大地活動資訊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可當作電子票券進入此會場</a:t>
            </a:r>
          </a:p>
          <a:p>
            <a:pPr marL="0" lvl="0" indent="0">
              <a:spcBef>
                <a:spcPts val="0"/>
              </a:spcBef>
              <a:buNone/>
            </a:pPr>
            <a:endParaRPr lang="zh-TW" alt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2072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國內社群</a:t>
            </a:r>
            <a:r>
              <a:rPr lang="en-US" altLang="zh-TW" sz="1100" dirty="0"/>
              <a:t>&amp;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研討會日增月益 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LaravelConf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PyConf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COSCUP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等大型聚會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，透過此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結合年度聚會，主辦單位能即時推播消息給會眾，包括掌握議程的資訊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講者、主題、地點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、也可以加入贊助廠商的訊息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例如：徵人資訊、大地活動資訊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、可當作電子票券進入此會場，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而支援多語言切換 也可以當成匿名訊息傳給講者問問題</a:t>
            </a:r>
            <a:b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Bef>
                <a:spcPts val="0"/>
              </a:spcBef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主辦單位能即時推播消息給會眾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加入贊助廠商的訊息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徵人資訊、大地活動資訊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可當作電子票券進入此會場</a:t>
            </a:r>
          </a:p>
          <a:p>
            <a:pPr marL="0" lvl="0" indent="0">
              <a:spcBef>
                <a:spcPts val="0"/>
              </a:spcBef>
              <a:buNone/>
            </a:pPr>
            <a:endParaRPr lang="zh-TW" alt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7250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國內社群</a:t>
            </a:r>
            <a:r>
              <a:rPr lang="en-US" altLang="zh-TW" sz="1100" dirty="0"/>
              <a:t>&amp;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研討會日增月益 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LaravelConf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PyConf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COSCUP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等大型聚會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，透過此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結合年度聚會，主辦單位能即時推播消息給會眾，包括掌握議程的資訊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講者、主題、地點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、也可以加入贊助廠商的訊息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例如：徵人資訊、大地活動資訊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、可當作電子票券進入此會場，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而支援多語言切換 也可以當成匿名訊息傳給講者問問題</a:t>
            </a:r>
            <a:b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Bef>
                <a:spcPts val="0"/>
              </a:spcBef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主辦單位能即時推播消息給會眾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加入贊助廠商的訊息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徵人資訊、大地活動資訊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可當作電子票券進入此會場</a:t>
            </a:r>
          </a:p>
          <a:p>
            <a:pPr marL="0" lvl="0" indent="0">
              <a:spcBef>
                <a:spcPts val="0"/>
              </a:spcBef>
              <a:buNone/>
            </a:pPr>
            <a:endParaRPr lang="zh-TW" alt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24409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國內社群</a:t>
            </a:r>
            <a:r>
              <a:rPr lang="en-US" altLang="zh-TW" sz="1100" dirty="0"/>
              <a:t>&amp;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研討會日增月益 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LaravelConf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PyConf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COSCUP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SITCON</a:t>
            </a:r>
            <a:r>
              <a:rPr lang="zh-TW" altLang="en-US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等大型聚會</a:t>
            </a:r>
            <a:r>
              <a:rPr lang="en-US" altLang="zh-TW" sz="105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，透過此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結合年度聚會，主辦單位能即時推播消息給會眾，包括掌握議程的資訊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講者、主題、地點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、也可以加入贊助廠商的訊息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例如：徵人資訊、大地活動資訊 </a:t>
            </a:r>
            <a:r>
              <a:rPr lang="en-US" altLang="zh-TW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、可當作電子票券進入此會場，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而支援多語言切換 也可以當成匿名訊息傳給講者問問題</a:t>
            </a:r>
            <a:br>
              <a:rPr lang="zh-TW" altLang="en-US" sz="11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US" altLang="zh-TW" sz="11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Bef>
                <a:spcPts val="0"/>
              </a:spcBef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主辦單位能即時推播消息給會眾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加入贊助廠商的訊息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徵人資訊、大地活動資訊 </a:t>
            </a:r>
            <a:r>
              <a:rPr lang="en-US" altLang="zh-TW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1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可當作電子票券進入此會場</a:t>
            </a:r>
          </a:p>
          <a:p>
            <a:pPr marL="0" lvl="0" indent="0">
              <a:spcBef>
                <a:spcPts val="0"/>
              </a:spcBef>
              <a:buNone/>
            </a:pPr>
            <a:endParaRPr lang="zh-TW" altLang="en-US" sz="1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6860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815525" y="1991825"/>
            <a:ext cx="5585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821550" y="1507150"/>
            <a:ext cx="5500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821550" y="2535254"/>
            <a:ext cx="5500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1049500" y="1437426"/>
            <a:ext cx="7020900" cy="2706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+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49500" y="1437426"/>
            <a:ext cx="7020900" cy="27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  <a:noFill/>
          <a:ln>
            <a:noFill/>
          </a:ln>
          <a:effectLst>
            <a:outerShdw blurRad="28575" dist="19050" dir="5400000" algn="bl" rotWithShape="0">
              <a:srgbClr val="000000">
                <a:alpha val="25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1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algn="r">
              <a:buNone/>
              <a:defRPr sz="11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algn="r">
              <a:buNone/>
              <a:defRPr sz="11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algn="r">
              <a:buNone/>
              <a:defRPr sz="11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algn="r">
              <a:buNone/>
              <a:defRPr sz="11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algn="r">
              <a:buNone/>
              <a:defRPr sz="11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algn="r">
              <a:buNone/>
              <a:defRPr sz="11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algn="r">
              <a:buNone/>
              <a:defRPr sz="11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algn="r">
              <a:buNone/>
              <a:defRPr sz="11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ctrTitle"/>
          </p:nvPr>
        </p:nvSpPr>
        <p:spPr>
          <a:xfrm>
            <a:off x="1779300" y="1596433"/>
            <a:ext cx="5585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系統分析與設計小組報告</a:t>
            </a:r>
            <a:endParaRPr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BB2753A-BE3C-7B4F-ADB8-59221F2F7F09}"/>
              </a:ext>
            </a:extLst>
          </p:cNvPr>
          <p:cNvSpPr txBox="1"/>
          <p:nvPr/>
        </p:nvSpPr>
        <p:spPr>
          <a:xfrm>
            <a:off x="3752705" y="2889340"/>
            <a:ext cx="158889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B0544222 </a:t>
            </a:r>
            <a:r>
              <a:rPr kumimoji="1" lang="zh-CN" altLang="en-US" dirty="0"/>
              <a:t>李丞翊</a:t>
            </a:r>
            <a:endParaRPr kumimoji="1" lang="en-US" altLang="zh-CN" dirty="0"/>
          </a:p>
          <a:p>
            <a:r>
              <a:rPr kumimoji="1" lang="en-US" altLang="zh-TW" dirty="0"/>
              <a:t>B0544246 </a:t>
            </a:r>
            <a:r>
              <a:rPr kumimoji="1" lang="zh-CN" altLang="en-US" dirty="0"/>
              <a:t>劉怡萱</a:t>
            </a:r>
            <a:endParaRPr kumimoji="1" lang="en-US" altLang="zh-CN" dirty="0"/>
          </a:p>
          <a:p>
            <a:r>
              <a:rPr kumimoji="1" lang="en-US" altLang="zh-CN" dirty="0"/>
              <a:t>B0544253 </a:t>
            </a:r>
            <a:r>
              <a:rPr kumimoji="1" lang="zh-CN" altLang="en-US" dirty="0"/>
              <a:t>曾柔慈</a:t>
            </a:r>
            <a:endParaRPr kumimoji="1" lang="en-US" altLang="zh-CN" dirty="0"/>
          </a:p>
          <a:p>
            <a:r>
              <a:rPr kumimoji="1" lang="en-US" altLang="zh-TW" dirty="0"/>
              <a:t>B0544255 </a:t>
            </a:r>
            <a:r>
              <a:rPr kumimoji="1" lang="zh-CN" altLang="en-US" dirty="0"/>
              <a:t>許懿傑</a:t>
            </a:r>
            <a:endParaRPr kumimoji="1" lang="en-US" altLang="zh-CN" dirty="0"/>
          </a:p>
          <a:p>
            <a:r>
              <a:rPr kumimoji="1" lang="en-US" altLang="zh-TW" dirty="0"/>
              <a:t>B0544257</a:t>
            </a:r>
            <a:r>
              <a:rPr kumimoji="1" lang="zh-TW" altLang="en-US" dirty="0"/>
              <a:t> 謝承曄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2093925" y="1100975"/>
            <a:ext cx="59763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利害關係人</a:t>
            </a:r>
            <a:endParaRPr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1617195" y="2050481"/>
            <a:ext cx="5904739" cy="21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贊助廠商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參與會眾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講者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工作人員</a:t>
            </a:r>
            <a:endParaRPr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5" name="Google Shape;65;p14"/>
          <p:cNvSpPr/>
          <p:nvPr/>
        </p:nvSpPr>
        <p:spPr>
          <a:xfrm flipH="1">
            <a:off x="1082114" y="898786"/>
            <a:ext cx="923990" cy="85136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A95B7"/>
              </a:solidFill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6566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5"/>
          <p:cNvSpPr txBox="1">
            <a:spLocks noGrp="1"/>
          </p:cNvSpPr>
          <p:nvPr>
            <p:ph type="title"/>
          </p:nvPr>
        </p:nvSpPr>
        <p:spPr>
          <a:xfrm>
            <a:off x="2232664" y="2196600"/>
            <a:ext cx="4678672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Thanks for listening!</a:t>
            </a:r>
            <a:endParaRPr sz="4000" dirty="0"/>
          </a:p>
        </p:txBody>
      </p:sp>
      <p:sp>
        <p:nvSpPr>
          <p:cNvPr id="248" name="Google Shape;248;p35"/>
          <p:cNvSpPr/>
          <p:nvPr/>
        </p:nvSpPr>
        <p:spPr>
          <a:xfrm flipH="1">
            <a:off x="1082114" y="898786"/>
            <a:ext cx="923990" cy="85136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A95B7"/>
              </a:solidFill>
            </a:endParaRPr>
          </a:p>
        </p:txBody>
      </p:sp>
      <p:sp>
        <p:nvSpPr>
          <p:cNvPr id="249" name="Google Shape;249;p35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ctrTitle"/>
          </p:nvPr>
        </p:nvSpPr>
        <p:spPr>
          <a:xfrm>
            <a:off x="1821550" y="1621119"/>
            <a:ext cx="5500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期末報告主題</a:t>
            </a:r>
            <a:endParaRPr sz="32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1"/>
          </p:nvPr>
        </p:nvSpPr>
        <p:spPr>
          <a:xfrm>
            <a:off x="1821550" y="2840054"/>
            <a:ext cx="5500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社群研討會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dirty="0"/>
              <a:t>APP</a:t>
            </a:r>
            <a:endParaRPr dirty="0"/>
          </a:p>
        </p:txBody>
      </p:sp>
      <p:sp>
        <p:nvSpPr>
          <p:cNvPr id="73" name="Google Shape;73;p15"/>
          <p:cNvSpPr/>
          <p:nvPr/>
        </p:nvSpPr>
        <p:spPr>
          <a:xfrm>
            <a:off x="1911901" y="1466349"/>
            <a:ext cx="717689" cy="628875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A95B7"/>
              </a:solidFill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2093925" y="1100975"/>
            <a:ext cx="59763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動機</a:t>
            </a:r>
            <a:r>
              <a:rPr lang="en-US" altLang="zh-CN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&amp;</a:t>
            </a:r>
            <a:r>
              <a:rPr lang="zh-CN" alt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目的</a:t>
            </a:r>
            <a:endParaRPr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1617195" y="2050481"/>
            <a:ext cx="5904739" cy="21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國內社群</a:t>
            </a:r>
            <a:r>
              <a:rPr lang="en-US" altLang="zh-TW" sz="2000" dirty="0"/>
              <a:t>&amp;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研討會日增月益 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增進會眾互動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即時推播消息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作為電子票券</a:t>
            </a:r>
            <a:endParaRPr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5" name="Google Shape;65;p14"/>
          <p:cNvSpPr/>
          <p:nvPr/>
        </p:nvSpPr>
        <p:spPr>
          <a:xfrm flipH="1">
            <a:off x="1082114" y="898786"/>
            <a:ext cx="923990" cy="85136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A95B7"/>
              </a:solidFill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2093925" y="1100975"/>
            <a:ext cx="59763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When</a:t>
            </a:r>
            <a:endParaRPr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1617195" y="2050481"/>
            <a:ext cx="5904739" cy="21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在社群、研討會期間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在會前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安排議程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在會後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與講者溝通、提問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endParaRPr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5" name="Google Shape;65;p14"/>
          <p:cNvSpPr/>
          <p:nvPr/>
        </p:nvSpPr>
        <p:spPr>
          <a:xfrm flipH="1">
            <a:off x="1082114" y="898786"/>
            <a:ext cx="923990" cy="85136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A95B7"/>
              </a:solidFill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741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2093925" y="1100975"/>
            <a:ext cx="59763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Who</a:t>
            </a:r>
            <a:endParaRPr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1617195" y="2050481"/>
            <a:ext cx="5904739" cy="21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參與社群、研討會的會眾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講師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工作人員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贊助廠商</a:t>
            </a:r>
            <a:endParaRPr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5" name="Google Shape;65;p14"/>
          <p:cNvSpPr/>
          <p:nvPr/>
        </p:nvSpPr>
        <p:spPr>
          <a:xfrm flipH="1">
            <a:off x="1082114" y="898786"/>
            <a:ext cx="923990" cy="85136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A95B7"/>
              </a:solidFill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49205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2093925" y="1100975"/>
            <a:ext cx="59763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Where</a:t>
            </a:r>
            <a:endParaRPr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1617195" y="2050481"/>
            <a:ext cx="5904739" cy="21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在社群、研討會的場地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家中ＸＤ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(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事前準備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endParaRPr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5" name="Google Shape;65;p14"/>
          <p:cNvSpPr/>
          <p:nvPr/>
        </p:nvSpPr>
        <p:spPr>
          <a:xfrm flipH="1">
            <a:off x="1082114" y="898786"/>
            <a:ext cx="923990" cy="85136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A95B7"/>
              </a:solidFill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3744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2093925" y="1100975"/>
            <a:ext cx="59763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What</a:t>
            </a:r>
            <a:endParaRPr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1617195" y="2050481"/>
            <a:ext cx="5904739" cy="21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加入贊助廠商的訊息 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 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徵人資訊、大地活動資訊 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pPr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主辦單位能即時推播消息給會眾</a:t>
            </a: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匿名訊息傳給講者問問題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自訂安排議程</a:t>
            </a:r>
            <a:endParaRPr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5" name="Google Shape;65;p14"/>
          <p:cNvSpPr/>
          <p:nvPr/>
        </p:nvSpPr>
        <p:spPr>
          <a:xfrm flipH="1">
            <a:off x="1082114" y="898786"/>
            <a:ext cx="923990" cy="85136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A95B7"/>
              </a:solidFill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9907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2093925" y="1100975"/>
            <a:ext cx="59763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Why</a:t>
            </a:r>
            <a:endParaRPr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1617195" y="2050481"/>
            <a:ext cx="5904739" cy="21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目前各大領域都舉辦越來越多的研討會，但都很分散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各個研討會的時程與地點上的安排，讓使用者得額外去紀錄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會後交流許多都只是形式上交換名片</a:t>
            </a:r>
            <a:endParaRPr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5" name="Google Shape;65;p14"/>
          <p:cNvSpPr/>
          <p:nvPr/>
        </p:nvSpPr>
        <p:spPr>
          <a:xfrm flipH="1">
            <a:off x="1082114" y="898786"/>
            <a:ext cx="923990" cy="85136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A95B7"/>
              </a:solidFill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679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2093925" y="1100975"/>
            <a:ext cx="59763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How</a:t>
            </a:r>
            <a:endParaRPr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5" name="Google Shape;65;p14"/>
          <p:cNvSpPr/>
          <p:nvPr/>
        </p:nvSpPr>
        <p:spPr>
          <a:xfrm flipH="1">
            <a:off x="1082114" y="898786"/>
            <a:ext cx="923990" cy="85136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2A95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A95B7"/>
              </a:solidFill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8595300" y="4839750"/>
            <a:ext cx="548700" cy="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" name="Google Shape;64;p14">
            <a:extLst>
              <a:ext uri="{FF2B5EF4-FFF2-40B4-BE49-F238E27FC236}">
                <a16:creationId xmlns:a16="http://schemas.microsoft.com/office/drawing/2014/main" id="{5E278883-0465-8C4C-A7A9-A23E4ACF0D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617195" y="2050481"/>
            <a:ext cx="5904739" cy="21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透過人手一支的行動裝置應用程式建構一個平臺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indent="-457200">
              <a:spcAft>
                <a:spcPts val="600"/>
              </a:spcAft>
              <a:buFont typeface="+mj-lt"/>
              <a:buAutoNum type="arabicPeriod"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結合與強化利害關係人之間的關係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6358237"/>
      </p:ext>
    </p:extLst>
  </p:cSld>
  <p:clrMapOvr>
    <a:masterClrMapping/>
  </p:clrMapOvr>
</p:sld>
</file>

<file path=ppt/theme/theme1.xml><?xml version="1.0" encoding="utf-8"?>
<a:theme xmlns:a="http://schemas.openxmlformats.org/drawingml/2006/main" name="Seyto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992</Words>
  <Application>Microsoft Macintosh PowerPoint</Application>
  <PresentationFormat>如螢幕大小 (16:9)</PresentationFormat>
  <Paragraphs>101</Paragraphs>
  <Slides>11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Microsoft JhengHei</vt:lpstr>
      <vt:lpstr>Arial</vt:lpstr>
      <vt:lpstr>Patrick Hand SC</vt:lpstr>
      <vt:lpstr>Sniglet</vt:lpstr>
      <vt:lpstr>Seyton template</vt:lpstr>
      <vt:lpstr>系統分析與設計小組報告</vt:lpstr>
      <vt:lpstr>期末報告主題</vt:lpstr>
      <vt:lpstr>動機&amp;目的</vt:lpstr>
      <vt:lpstr>When</vt:lpstr>
      <vt:lpstr>Who</vt:lpstr>
      <vt:lpstr>Where</vt:lpstr>
      <vt:lpstr>What</vt:lpstr>
      <vt:lpstr>Why</vt:lpstr>
      <vt:lpstr>How</vt:lpstr>
      <vt:lpstr>利害關係人</vt:lpstr>
      <vt:lpstr>Thanks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李丞翊</cp:lastModifiedBy>
  <cp:revision>24</cp:revision>
  <dcterms:modified xsi:type="dcterms:W3CDTF">2018-11-28T01:20:11Z</dcterms:modified>
</cp:coreProperties>
</file>